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965" autoAdjust="0"/>
  </p:normalViewPr>
  <p:slideViewPr>
    <p:cSldViewPr snapToGrid="0">
      <p:cViewPr varScale="1">
        <p:scale>
          <a:sx n="101" d="100"/>
          <a:sy n="101" d="100"/>
        </p:scale>
        <p:origin x="-402" y="-48"/>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3">
            <a:extLst>
              <a:ext uri="{28A0092B-C50C-407E-A947-70E740481C1C}">
                <a14:useLocalDpi xmlns=""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smtClean="0">
                <a:solidFill>
                  <a:schemeClr val="bg1"/>
                </a:solidFill>
              </a:rPr>
              <a:t>Barath</a:t>
            </a:r>
            <a:r>
              <a:rPr lang="en-US" sz="1100" dirty="0" smtClean="0">
                <a:solidFill>
                  <a:schemeClr val="bg1"/>
                </a:solidFill>
              </a:rPr>
              <a:t> S</a:t>
            </a:r>
            <a:endParaRPr lang="en-US" sz="1100" dirty="0" smtClean="0">
              <a:solidFill>
                <a:schemeClr val="bg1"/>
              </a:solidFill>
            </a:endParaRPr>
          </a:p>
          <a:p>
            <a:pPr marR="0" lvl="0" rtl="0">
              <a:lnSpc>
                <a:spcPct val="100000"/>
              </a:lnSpc>
              <a:spcBef>
                <a:spcPts val="0"/>
              </a:spcBef>
              <a:spcAft>
                <a:spcPts val="200"/>
              </a:spcAft>
            </a:pPr>
            <a:r>
              <a:rPr lang="en-US" sz="1100" b="0" i="0" u="none" strike="noStrike" cap="none" dirty="0" smtClean="0">
                <a:solidFill>
                  <a:schemeClr val="bg1"/>
                </a:solidFill>
                <a:latin typeface="Arial"/>
                <a:ea typeface="Arial"/>
                <a:cs typeface="Arial"/>
                <a:sym typeface="Arial"/>
              </a:rPr>
              <a:t>NM </a:t>
            </a:r>
            <a:r>
              <a:rPr lang="en-US" sz="1100" b="0" i="0" u="none" strike="noStrike" cap="none" dirty="0">
                <a:solidFill>
                  <a:schemeClr val="bg1"/>
                </a:solidFill>
                <a:latin typeface="Arial"/>
                <a:ea typeface="Arial"/>
                <a:cs typeface="Arial"/>
                <a:sym typeface="Arial"/>
              </a:rPr>
              <a:t>Id</a:t>
            </a:r>
            <a:r>
              <a:rPr lang="en-US" sz="1100" b="0" i="0" u="none" strike="noStrike" cap="none" dirty="0" smtClean="0">
                <a:solidFill>
                  <a:schemeClr val="bg1"/>
                </a:solidFill>
                <a:latin typeface="Arial"/>
                <a:ea typeface="Arial"/>
                <a:cs typeface="Arial"/>
                <a:sym typeface="Arial"/>
              </a:rPr>
              <a:t>: au922221104007 </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 xmlns:a16="http://schemas.microsoft.com/office/drawing/2014/main"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 xmlns:a16="http://schemas.microsoft.com/office/drawing/2014/main"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 xmlns:a16="http://schemas.microsoft.com/office/drawing/2014/main"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 xmlns:a16="http://schemas.microsoft.com/office/drawing/2014/main"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 xmlns:a16="http://schemas.microsoft.com/office/drawing/2014/main"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 xmlns:a16="http://schemas.microsoft.com/office/drawing/2014/main"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öhne"/>
              </a:rPr>
              <a:t/>
            </a: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 xmlns:a16="http://schemas.microsoft.com/office/drawing/2014/main"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583</TotalTime>
  <Words>836</Words>
  <Application>Microsoft Office PowerPoint</Application>
  <PresentationFormat>On-screen Show (16:9)</PresentationFormat>
  <Paragraphs>83</Paragraphs>
  <Slides>16</Slides>
  <Notes>10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Slide 1</vt:lpstr>
      <vt:lpstr>Slide 2</vt:lpstr>
      <vt:lpstr>Course Outline</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VARATHARAJAN</cp:lastModifiedBy>
  <cp:revision>163</cp:revision>
  <dcterms:modified xsi:type="dcterms:W3CDTF">2024-04-11T12:04:21Z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